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89" d="100"/>
          <a:sy n="89" d="100"/>
        </p:scale>
        <p:origin x="87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241B4-0D14-4479-9135-7576FFCE17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B41E04C-EC0A-44CD-B7E6-7552065EF4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8C13E-C2DA-4E31-B483-3481500B8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D661A-E61A-49CE-B59F-364628279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E11FB0-1DEB-4E56-95D2-BBE1E2297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340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C62E-BF85-4492-B5DE-A8B4D2AC6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65B308-29BA-412A-B604-546B16C1C1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07F07F-2A6E-433B-9578-5814D9BB3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A4CC73-73E0-4A26-8832-C9E1A5910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7ABF3F-6825-431C-ADD5-60812392A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879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BD5202-24E9-48AE-90B3-0387D56203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AA150A-F544-4C71-AD5E-9F976F2E86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128700-059D-4482-B49A-905E13D76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058995-1C50-470F-9CCE-E235602F3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8C92E-ED21-4B7F-9ECF-F61055DFA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283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A1E43-A2FC-41E7-B592-6F3352215E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7190D5-FDA8-42B7-83AD-181E0F136E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06BEBD-5DF7-4348-B90F-1DC60E10C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B6A08A-BBB1-485F-BC05-A9F355ABB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9671E7-2AF2-4490-B636-44C299948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524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0A24C5-1613-4307-BC70-AD8551BB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E7A10-15DC-4698-85FC-FF53194F8F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4CDD9-5FB6-48DA-908D-122BB1470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88CCA-5E38-497D-8369-174C2FCC1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E23A54-DBE8-4EBC-894B-43E37AB2B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990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35936-E3F2-44EF-915E-1BC2B6385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76645-7CC9-48CB-87EA-C550E31F6C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449C4-4BED-4445-AD4C-D4C5B36BF4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614762-3DAB-45C9-AD50-597B3656B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08152A-9CC1-4EC7-BB3B-80BBAD4F0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7895DC-7979-4CEC-8ACD-502E93FE8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275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E2DCD1-88A1-4AEA-8F02-38178BE0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11537E-C256-4FBE-824C-B231F4C1AF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D2603E-BF27-4BB0-8490-3D8F23BCCF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C79B54C-28EB-4661-86B3-B190647B2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BB77A2-1F71-49F1-8885-3DAFE2AC41F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AB62B-354B-4CE0-876B-ACB77B04B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1151F2-3EB3-44A7-BFE9-4DCF10F3DA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B215482-568B-4C79-B22C-CE87AC7551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691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D2179B-5EB8-467F-82F1-5ED42B84E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13BA90-C9F9-4BCC-93E0-ED80AF0C0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3482B0-4708-4B0F-B99E-260CF1613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573DBC-27BB-4C82-8393-846A9C22C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06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663E2A-D330-4104-A51F-718D5C4B1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AA444-BCAA-484B-8E53-F159B8378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628155-97C1-4BE9-AA02-6FD16B676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880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36894-D04B-46B2-841C-C9097957A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33CE99-0718-492D-8189-326F3BC8F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1FE3EE-9823-4E4B-A0F4-969EA6FB0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91050F-83D4-4362-ADE2-082853AC3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BE1427-B688-4BA2-B44D-07E55B1DA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521E56-111D-4942-B219-D4C1578C40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21838-1D3B-445E-9C1B-9B4215847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D4D1F6-513E-4084-88C8-58998294D37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9105DA-DD00-48B2-A4F9-4A3A6056F1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1B536B-68A1-45F1-BA0A-041EDFEB9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FD9F7-6418-497D-80C2-161C64053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ED3C47-82D0-4812-8314-123FAB2DA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204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4853102-6F74-4CB9-87E1-93ECAF583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F8453B-9D72-474B-959E-14DDC5DE50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3E6176-98FD-48F1-A00E-8CE8B9CE94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B5F32-DF99-416F-B550-3EF721E65CBA}" type="datetimeFigureOut">
              <a:rPr lang="en-US" smtClean="0"/>
              <a:t>1/25/2022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29A71-98ED-486A-8FD8-8EDA152AE0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780C9-B317-4812-A32E-ED73DD3F37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56444C-990D-4C90-9E91-F6BCDB903E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20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DD5D59B-1791-42E2-A6DF-5A52CA3FC64E}"/>
              </a:ext>
            </a:extLst>
          </p:cNvPr>
          <p:cNvGrpSpPr/>
          <p:nvPr/>
        </p:nvGrpSpPr>
        <p:grpSpPr>
          <a:xfrm>
            <a:off x="1581753" y="904671"/>
            <a:ext cx="3817098" cy="4426971"/>
            <a:chOff x="1581753" y="854751"/>
            <a:chExt cx="3942172" cy="5148106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794BEF6-0AF0-467E-AA58-FC82F18B9E46}"/>
                </a:ext>
              </a:extLst>
            </p:cNvPr>
            <p:cNvSpPr txBox="1"/>
            <p:nvPr/>
          </p:nvSpPr>
          <p:spPr>
            <a:xfrm>
              <a:off x="4280302" y="3059668"/>
              <a:ext cx="944359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3-D wind</a:t>
              </a:r>
            </a:p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and </a:t>
              </a:r>
            </a:p>
            <a:p>
              <a:pPr algn="ctr"/>
              <a:r>
                <a:rPr lang="en-US" sz="14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en-US" sz="1400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A018C4B-6A62-4355-A1CF-35C8E2F9A0EF}"/>
                </a:ext>
              </a:extLst>
            </p:cNvPr>
            <p:cNvSpPr txBox="1"/>
            <p:nvPr/>
          </p:nvSpPr>
          <p:spPr>
            <a:xfrm>
              <a:off x="3773494" y="2986962"/>
              <a:ext cx="588714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ρ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sz="1400" baseline="-5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</a:t>
              </a:r>
            </a:p>
            <a:p>
              <a:pPr algn="ctr"/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sz="1600" i="1" dirty="0"/>
                <a:t>ρ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  <a:r>
                <a:rPr lang="en-US" sz="1400" baseline="-5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A1CDAE7-DE05-4635-9C28-DC30D32D38F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81753" y="855143"/>
              <a:ext cx="3942172" cy="5147714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DE2385CC-A5FE-4468-AC09-FD5174E928E0}"/>
                </a:ext>
              </a:extLst>
            </p:cNvPr>
            <p:cNvSpPr txBox="1"/>
            <p:nvPr/>
          </p:nvSpPr>
          <p:spPr>
            <a:xfrm rot="21344031">
              <a:off x="3025763" y="1987405"/>
              <a:ext cx="7490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EC150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F87FA6-EF84-4747-B636-E27C3507E295}"/>
                </a:ext>
              </a:extLst>
            </p:cNvPr>
            <p:cNvSpPr txBox="1"/>
            <p:nvPr/>
          </p:nvSpPr>
          <p:spPr>
            <a:xfrm rot="20656339">
              <a:off x="3843428" y="854751"/>
              <a:ext cx="89441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CSAT3A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DFC9D92-C4BD-43E0-AD81-8F2CF42EC618}"/>
                </a:ext>
              </a:extLst>
            </p:cNvPr>
            <p:cNvSpPr txBox="1"/>
            <p:nvPr/>
          </p:nvSpPr>
          <p:spPr>
            <a:xfrm rot="920323">
              <a:off x="2558413" y="4431600"/>
              <a:ext cx="1637666" cy="3579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−H</a:t>
              </a:r>
              <a:r>
                <a:rPr lang="en-US" sz="14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 analyzer 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11357C4-BD12-4D88-BBB4-769FD023F684}"/>
                </a:ext>
              </a:extLst>
            </p:cNvPr>
            <p:cNvSpPr txBox="1"/>
            <p:nvPr/>
          </p:nvSpPr>
          <p:spPr>
            <a:xfrm rot="1757940">
              <a:off x="3341305" y="5443840"/>
              <a:ext cx="15502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3-D sonic </a:t>
              </a:r>
            </a:p>
            <a:p>
              <a:pPr algn="ctr"/>
              <a:r>
                <a:rPr 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anemometer 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B34F11DB-C3CB-44B8-BE40-9CC8DE208F8B}"/>
              </a:ext>
            </a:extLst>
          </p:cNvPr>
          <p:cNvSpPr txBox="1"/>
          <p:nvPr/>
        </p:nvSpPr>
        <p:spPr>
          <a:xfrm>
            <a:off x="823058" y="5622909"/>
            <a:ext cx="6605080" cy="760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Figure 1.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Integration of a CSAT3A sonic anemometer for three-dimensional (3-D) wind and sonic temperature (</a:t>
            </a:r>
            <a:r>
              <a:rPr lang="en-GB" sz="1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</a:t>
            </a:r>
            <a:r>
              <a:rPr lang="en-GB" sz="100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s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and an EC150 infrared CO</a:t>
            </a:r>
            <a:r>
              <a:rPr lang="en-GB" sz="10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−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GB" sz="10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</a:t>
            </a:r>
            <a:r>
              <a:rPr lang="en-GB" sz="10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analyzer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for CO</a:t>
            </a:r>
            <a:r>
              <a:rPr lang="en-GB" sz="10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density (</a:t>
            </a:r>
            <a:r>
              <a:rPr lang="en-GB" sz="1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GB" sz="100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CO</a:t>
            </a:r>
            <a:r>
              <a:rPr lang="en-GB" sz="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and H</a:t>
            </a:r>
            <a:r>
              <a:rPr lang="en-GB" sz="10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 density (</a:t>
            </a:r>
            <a:r>
              <a:rPr lang="en-GB" sz="1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ρ</a:t>
            </a:r>
            <a:r>
              <a:rPr lang="en-GB" sz="100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H</a:t>
            </a:r>
            <a:r>
              <a:rPr lang="en-GB" sz="800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en-GB" sz="1000" i="1" baseline="-25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</a:t>
            </a:r>
            <a:r>
              <a:rPr lang="en-GB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in an open-path eddy-covariance flux system (Campbell Scientific Inc., UT, USA).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960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747</TotalTime>
  <Words>75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Xinhua Zhou</dc:creator>
  <cp:lastModifiedBy>Xinhua Zhou</cp:lastModifiedBy>
  <cp:revision>20</cp:revision>
  <dcterms:created xsi:type="dcterms:W3CDTF">2019-03-07T17:15:00Z</dcterms:created>
  <dcterms:modified xsi:type="dcterms:W3CDTF">2022-01-26T02:50:29Z</dcterms:modified>
</cp:coreProperties>
</file>